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4" autoAdjust="0"/>
    <p:restoredTop sz="94660"/>
  </p:normalViewPr>
  <p:slideViewPr>
    <p:cSldViewPr snapToGrid="0" showGuides="1">
      <p:cViewPr>
        <p:scale>
          <a:sx n="10" d="100"/>
          <a:sy n="10" d="100"/>
        </p:scale>
        <p:origin x="1910" y="307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53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13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90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64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09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03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101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91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68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51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40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160A7-B46C-4D4C-8489-0D2B05F8BCB5}" type="datetimeFigureOut">
              <a:rPr lang="zh-CN" altLang="en-US" smtClean="0"/>
              <a:t>2021-4-25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5DE9-B8C6-4BAB-9D10-88F5960160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525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740" y="979714"/>
            <a:ext cx="27613831" cy="4310743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题目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53609" y="6074228"/>
            <a:ext cx="30893657" cy="3722914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Author</a:t>
            </a:r>
            <a:r>
              <a:rPr lang="en-US" altLang="zh-CN" baseline="30000" dirty="0" smtClean="0"/>
              <a:t>1</a:t>
            </a:r>
            <a:r>
              <a:rPr lang="en-US" altLang="zh-CN" dirty="0" smtClean="0"/>
              <a:t>,  ….. Corresponding Author</a:t>
            </a:r>
            <a:r>
              <a:rPr lang="en-US" altLang="zh-CN" baseline="30000" dirty="0" smtClean="0"/>
              <a:t>2</a:t>
            </a:r>
          </a:p>
          <a:p>
            <a:pPr marL="1371600" indent="1763713" algn="l">
              <a:buAutoNum type="arabicPeriod"/>
            </a:pPr>
            <a:r>
              <a:rPr lang="en-US" altLang="zh-CN" dirty="0" smtClean="0"/>
              <a:t>….</a:t>
            </a:r>
          </a:p>
          <a:p>
            <a:pPr marL="1371600" indent="1763713" algn="l">
              <a:buAutoNum type="arabicPeriod"/>
            </a:pPr>
            <a:r>
              <a:rPr lang="en-US" altLang="zh-CN" dirty="0" smtClean="0"/>
              <a:t>….</a:t>
            </a:r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790826" y="9797142"/>
            <a:ext cx="30893657" cy="301316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2000" dirty="0" smtClean="0"/>
          </a:p>
          <a:p>
            <a:endParaRPr lang="en-US" altLang="zh-CN" sz="22000" dirty="0"/>
          </a:p>
          <a:p>
            <a:r>
              <a:rPr lang="zh-CN" altLang="en-US" sz="22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正文</a:t>
            </a:r>
            <a:endParaRPr lang="en-US" altLang="zh-CN" sz="220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5000" dirty="0" smtClean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说明：题目和正文的外框可不显示</a:t>
            </a:r>
            <a:endParaRPr lang="en-US" altLang="zh-CN" sz="15000" dirty="0" smtClean="0">
              <a:solidFill>
                <a:srgbClr val="FF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" y="40538400"/>
            <a:ext cx="16200437" cy="26622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8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投稿人：</a:t>
            </a:r>
            <a:endParaRPr lang="en-US" altLang="zh-CN" sz="80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8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投稿</a:t>
            </a:r>
            <a:r>
              <a:rPr lang="zh-CN" altLang="en-US" sz="8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人单位：</a:t>
            </a:r>
            <a:endParaRPr lang="zh-CN" altLang="en-US" sz="8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253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26</Words>
  <Application>Microsoft Office PowerPoint</Application>
  <PresentationFormat>自定义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等线</vt:lpstr>
      <vt:lpstr>等线 Light</vt:lpstr>
      <vt:lpstr>仿宋</vt:lpstr>
      <vt:lpstr>黑体</vt:lpstr>
      <vt:lpstr>宋体</vt:lpstr>
      <vt:lpstr>Arial</vt:lpstr>
      <vt:lpstr>Calibri</vt:lpstr>
      <vt:lpstr>Calibri Light</vt:lpstr>
      <vt:lpstr>Office 主题​​</vt:lpstr>
      <vt:lpstr>题目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dc:creator>于昕</dc:creator>
  <cp:lastModifiedBy>于昕</cp:lastModifiedBy>
  <cp:revision>2</cp:revision>
  <dcterms:created xsi:type="dcterms:W3CDTF">2021-04-25T09:25:09Z</dcterms:created>
  <dcterms:modified xsi:type="dcterms:W3CDTF">2021-04-25T09:36:39Z</dcterms:modified>
</cp:coreProperties>
</file>