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7" userDrawn="1">
          <p15:clr>
            <a:srgbClr val="A4A3A4"/>
          </p15:clr>
        </p15:guide>
        <p15:guide id="2" pos="1020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4" autoAdjust="0"/>
    <p:restoredTop sz="94660"/>
  </p:normalViewPr>
  <p:slideViewPr>
    <p:cSldViewPr snapToGrid="0" showGuides="1">
      <p:cViewPr varScale="1">
        <p:scale>
          <a:sx n="13" d="100"/>
          <a:sy n="13" d="100"/>
        </p:scale>
        <p:origin x="2307" y="141"/>
      </p:cViewPr>
      <p:guideLst>
        <p:guide orient="horz" pos="13607"/>
        <p:guide pos="102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zh-CN" altLang="en-US" smtClean="0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160A7-B46C-4D4C-8489-0D2B05F8BCB5}" type="datetimeFigureOut">
              <a:rPr lang="zh-CN" altLang="en-US" smtClean="0"/>
              <a:t>2023/3/8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A5DE9-B8C6-4BAB-9D10-88F5960160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06537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160A7-B46C-4D4C-8489-0D2B05F8BCB5}" type="datetimeFigureOut">
              <a:rPr lang="zh-CN" altLang="en-US" smtClean="0"/>
              <a:t>2023/3/8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A5DE9-B8C6-4BAB-9D10-88F5960160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4138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160A7-B46C-4D4C-8489-0D2B05F8BCB5}" type="datetimeFigureOut">
              <a:rPr lang="zh-CN" altLang="en-US" smtClean="0"/>
              <a:t>2023/3/8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A5DE9-B8C6-4BAB-9D10-88F5960160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25904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160A7-B46C-4D4C-8489-0D2B05F8BCB5}" type="datetimeFigureOut">
              <a:rPr lang="zh-CN" altLang="en-US" smtClean="0"/>
              <a:t>2023/3/8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A5DE9-B8C6-4BAB-9D10-88F5960160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46642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160A7-B46C-4D4C-8489-0D2B05F8BCB5}" type="datetimeFigureOut">
              <a:rPr lang="zh-CN" altLang="en-US" smtClean="0"/>
              <a:t>2023/3/8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A5DE9-B8C6-4BAB-9D10-88F5960160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1097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160A7-B46C-4D4C-8489-0D2B05F8BCB5}" type="datetimeFigureOut">
              <a:rPr lang="zh-CN" altLang="en-US" smtClean="0"/>
              <a:t>2023/3/8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A5DE9-B8C6-4BAB-9D10-88F5960160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8033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160A7-B46C-4D4C-8489-0D2B05F8BCB5}" type="datetimeFigureOut">
              <a:rPr lang="zh-CN" altLang="en-US" smtClean="0"/>
              <a:t>2023/3/8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A5DE9-B8C6-4BAB-9D10-88F5960160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11017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160A7-B46C-4D4C-8489-0D2B05F8BCB5}" type="datetimeFigureOut">
              <a:rPr lang="zh-CN" altLang="en-US" smtClean="0"/>
              <a:t>2023/3/8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A5DE9-B8C6-4BAB-9D10-88F5960160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3912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160A7-B46C-4D4C-8489-0D2B05F8BCB5}" type="datetimeFigureOut">
              <a:rPr lang="zh-CN" altLang="en-US" smtClean="0"/>
              <a:t>2023/3/8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A5DE9-B8C6-4BAB-9D10-88F5960160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3689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160A7-B46C-4D4C-8489-0D2B05F8BCB5}" type="datetimeFigureOut">
              <a:rPr lang="zh-CN" altLang="en-US" smtClean="0"/>
              <a:t>2023/3/8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A5DE9-B8C6-4BAB-9D10-88F5960160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2517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160A7-B46C-4D4C-8489-0D2B05F8BCB5}" type="datetimeFigureOut">
              <a:rPr lang="zh-CN" altLang="en-US" smtClean="0"/>
              <a:t>2023/3/8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A5DE9-B8C6-4BAB-9D10-88F5960160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6405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160A7-B46C-4D4C-8489-0D2B05F8BCB5}" type="datetimeFigureOut">
              <a:rPr lang="zh-CN" altLang="en-US" smtClean="0"/>
              <a:t>2023/3/8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A5DE9-B8C6-4BAB-9D10-88F5960160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95251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430740" y="979714"/>
            <a:ext cx="27613831" cy="4310743"/>
          </a:xfrm>
          <a:ln>
            <a:solidFill>
              <a:schemeClr val="accent1">
                <a:lumMod val="75000"/>
              </a:schemeClr>
            </a:solidFill>
          </a:ln>
        </p:spPr>
        <p:txBody>
          <a:bodyPr/>
          <a:lstStyle/>
          <a:p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题目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753609" y="6074228"/>
            <a:ext cx="30893657" cy="3722914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Author</a:t>
            </a:r>
            <a:r>
              <a:rPr lang="en-US" altLang="zh-CN" baseline="30000" dirty="0" smtClean="0"/>
              <a:t>1</a:t>
            </a:r>
            <a:r>
              <a:rPr lang="en-US" altLang="zh-CN" dirty="0" smtClean="0"/>
              <a:t>,  ….. Corresponding Author</a:t>
            </a:r>
            <a:r>
              <a:rPr lang="en-US" altLang="zh-CN" baseline="30000" dirty="0" smtClean="0"/>
              <a:t>2</a:t>
            </a:r>
          </a:p>
          <a:p>
            <a:pPr marL="1371600" algn="l"/>
            <a:r>
              <a:rPr lang="en-US" altLang="zh-CN" dirty="0" smtClean="0"/>
              <a:t>Affiliation</a:t>
            </a:r>
            <a:endParaRPr lang="en-US" altLang="zh-CN" dirty="0" smtClean="0"/>
          </a:p>
        </p:txBody>
      </p:sp>
      <p:sp>
        <p:nvSpPr>
          <p:cNvPr id="4" name="副标题 2"/>
          <p:cNvSpPr txBox="1">
            <a:spLocks/>
          </p:cNvSpPr>
          <p:nvPr/>
        </p:nvSpPr>
        <p:spPr>
          <a:xfrm>
            <a:off x="790826" y="9797142"/>
            <a:ext cx="30893657" cy="30131657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3239902" rtl="0" eaLnBrk="1" latinLnBrk="0" hangingPunct="1">
              <a:lnSpc>
                <a:spcPct val="90000"/>
              </a:lnSpc>
              <a:spcBef>
                <a:spcPts val="3543"/>
              </a:spcBef>
              <a:buFont typeface="Arial" panose="020B0604020202020204" pitchFamily="34" charset="0"/>
              <a:buNone/>
              <a:defRPr sz="85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19951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7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239902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59853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79804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099755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719706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39657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959608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zh-CN" sz="22000" dirty="0" smtClean="0"/>
          </a:p>
          <a:p>
            <a:r>
              <a:rPr lang="zh-CN" altLang="en-US" sz="22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正文</a:t>
            </a:r>
          </a:p>
        </p:txBody>
      </p:sp>
      <p:sp>
        <p:nvSpPr>
          <p:cNvPr id="6" name="副标题 2"/>
          <p:cNvSpPr txBox="1">
            <a:spLocks/>
          </p:cNvSpPr>
          <p:nvPr/>
        </p:nvSpPr>
        <p:spPr>
          <a:xfrm>
            <a:off x="1287918" y="22076230"/>
            <a:ext cx="30396565" cy="16851084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3239902" rtl="0" eaLnBrk="1" latinLnBrk="0" hangingPunct="1">
              <a:lnSpc>
                <a:spcPct val="90000"/>
              </a:lnSpc>
              <a:spcBef>
                <a:spcPts val="3543"/>
              </a:spcBef>
              <a:buFont typeface="Arial" panose="020B0604020202020204" pitchFamily="34" charset="0"/>
              <a:buNone/>
              <a:defRPr sz="85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19951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7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239902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59853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79804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099755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719706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39657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959608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zh-CN" altLang="en-US" sz="80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要求：</a:t>
            </a:r>
            <a:endParaRPr lang="en-US" altLang="zh-CN" sz="80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371600" indent="-1371600" algn="l">
              <a:lnSpc>
                <a:spcPct val="150000"/>
              </a:lnSpc>
              <a:buFont typeface="+mj-lt"/>
              <a:buAutoNum type="arabicPeriod"/>
            </a:pPr>
            <a:r>
              <a:rPr lang="zh-CN" altLang="en-US" sz="8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海报尺寸为</a:t>
            </a:r>
            <a:r>
              <a:rPr lang="en-US" altLang="zh-CN" sz="8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90cm*120cm</a:t>
            </a:r>
            <a:r>
              <a:rPr lang="zh-CN" altLang="en-US" sz="8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en-US" sz="80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海报</a:t>
            </a:r>
            <a:r>
              <a:rPr lang="zh-CN" altLang="en-US" sz="8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内容自行排版设计</a:t>
            </a:r>
            <a:r>
              <a:rPr lang="zh-CN" altLang="en-US" sz="80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zh-CN" altLang="en-US" sz="80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大会</a:t>
            </a:r>
            <a:r>
              <a:rPr lang="zh-CN" altLang="en-US" sz="80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统一制作打印。</a:t>
            </a:r>
            <a:endParaRPr lang="en-US" altLang="zh-CN" sz="80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371600" indent="-1371600" algn="l">
              <a:lnSpc>
                <a:spcPct val="150000"/>
              </a:lnSpc>
              <a:buFont typeface="+mj-lt"/>
              <a:buAutoNum type="arabicPeriod"/>
            </a:pPr>
            <a:r>
              <a:rPr lang="zh-CN" altLang="en-US" sz="80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左下</a:t>
            </a:r>
            <a:r>
              <a:rPr lang="zh-CN" altLang="en-US" sz="80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角必须标注投稿人信息，以便大会进行奖项评选。投稿人需为墙报作者之一。</a:t>
            </a:r>
            <a:endParaRPr lang="en-US" altLang="zh-CN" sz="80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371600" indent="-1371600" algn="l">
              <a:lnSpc>
                <a:spcPct val="150000"/>
              </a:lnSpc>
              <a:buFont typeface="+mj-lt"/>
              <a:buAutoNum type="arabicPeriod"/>
            </a:pPr>
            <a:r>
              <a:rPr lang="zh-CN" altLang="en-US" sz="80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每名</a:t>
            </a:r>
            <a:r>
              <a:rPr lang="zh-CN" altLang="en-US" sz="80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注册代表缴费后只能</a:t>
            </a:r>
            <a:r>
              <a:rPr lang="zh-CN" altLang="en-US" sz="80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提交一份</a:t>
            </a:r>
            <a:r>
              <a:rPr lang="zh-CN" altLang="en-US" sz="80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墙报</a:t>
            </a:r>
            <a:r>
              <a:rPr lang="zh-CN" altLang="en-US" sz="80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参加“优秀墙报奖”评选</a:t>
            </a:r>
            <a:r>
              <a:rPr lang="zh-CN" altLang="en-US" sz="80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80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0" y="40278812"/>
            <a:ext cx="16720004" cy="304698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8000" b="1" dirty="0" smtClean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投稿人 </a:t>
            </a:r>
            <a:r>
              <a:rPr lang="en-US" altLang="zh-CN" sz="8000" b="1" dirty="0" smtClean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8000" b="1" dirty="0" smtClean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参会码</a:t>
            </a:r>
            <a:r>
              <a:rPr lang="en-US" altLang="zh-CN" sz="8000" b="1" dirty="0" smtClean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r>
              <a:rPr lang="zh-CN" altLang="en-US" sz="8000" b="1" dirty="0" smtClean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8000" b="1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</a:t>
            </a:r>
            <a:r>
              <a:rPr lang="zh-CN" altLang="en-US" sz="8000" b="1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8000" b="1" dirty="0" smtClean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(XXX)</a:t>
            </a:r>
            <a:endParaRPr lang="en-US" altLang="zh-CN" sz="8000" b="1" dirty="0">
              <a:solidFill>
                <a:schemeClr val="bg1">
                  <a:lumMod val="9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8000" b="1" dirty="0" smtClean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投稿</a:t>
            </a:r>
            <a:r>
              <a:rPr lang="zh-CN" altLang="en-US" sz="8000" b="1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人单位：</a:t>
            </a:r>
          </a:p>
        </p:txBody>
      </p:sp>
    </p:spTree>
    <p:extLst>
      <p:ext uri="{BB962C8B-B14F-4D97-AF65-F5344CB8AC3E}">
        <p14:creationId xmlns:p14="http://schemas.microsoft.com/office/powerpoint/2010/main" val="21625360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</TotalTime>
  <Words>81</Words>
  <Application>Microsoft Office PowerPoint</Application>
  <PresentationFormat>自定义</PresentationFormat>
  <Paragraphs>11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等线</vt:lpstr>
      <vt:lpstr>等线 Light</vt:lpstr>
      <vt:lpstr>宋体</vt:lpstr>
      <vt:lpstr>微软雅黑</vt:lpstr>
      <vt:lpstr>Arial</vt:lpstr>
      <vt:lpstr>Calibri</vt:lpstr>
      <vt:lpstr>Calibri Light</vt:lpstr>
      <vt:lpstr>Office 主题​​</vt:lpstr>
      <vt:lpstr>题目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题目</dc:title>
  <dc:creator>于昕</dc:creator>
  <cp:lastModifiedBy>Xin Yu</cp:lastModifiedBy>
  <cp:revision>6</cp:revision>
  <dcterms:created xsi:type="dcterms:W3CDTF">2021-04-25T09:25:09Z</dcterms:created>
  <dcterms:modified xsi:type="dcterms:W3CDTF">2023-03-08T07:23:31Z</dcterms:modified>
</cp:coreProperties>
</file>